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27901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Policy Making in the Federal System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AP Exam Review - Chapter 15</a:t>
            </a:r>
          </a:p>
          <a:p>
            <a:pPr lvl="0" rtl="0">
              <a:buNone/>
            </a:pPr>
            <a:r>
              <a:rPr lang="en"/>
              <a:t>Wilbert Castillo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49526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Key Concepts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Political Agenda</a:t>
            </a:r>
          </a:p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Costs and benefits</a:t>
            </a:r>
          </a:p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Business regulation</a:t>
            </a:r>
          </a:p>
          <a:p>
            <a:pPr marL="457200" lvl="0" indent="-41910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Perception, beliefs, interests, and values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Key Terms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Costs and Benefits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Client Politics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Entrepreneurial Politics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Interest Group Politics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Majoritarian Politics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Policy Entrepreneurs</a:t>
            </a:r>
          </a:p>
          <a:p>
            <a:pPr marL="457200" lvl="0" indent="-342900" rtl="0">
              <a:lnSpc>
                <a:spcPct val="115000"/>
              </a:lnSpc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Policy Agenda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Setting The Political Agenda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Determining what belongs on the agenda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Government action Growing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Three forces enlarge government activity:</a:t>
            </a:r>
          </a:p>
          <a:p>
            <a:pPr lvl="0" rtl="0">
              <a:lnSpc>
                <a:spcPct val="200000"/>
              </a:lnSpc>
              <a:buNone/>
            </a:pPr>
            <a:r>
              <a:rPr lang="en" sz="2400"/>
              <a:t>			- Groups</a:t>
            </a:r>
          </a:p>
          <a:p>
            <a:pPr lvl="0" rtl="0">
              <a:lnSpc>
                <a:spcPct val="200000"/>
              </a:lnSpc>
              <a:buNone/>
            </a:pPr>
            <a:r>
              <a:rPr lang="en" sz="2400"/>
              <a:t>			- Institutions</a:t>
            </a:r>
          </a:p>
          <a:p>
            <a:pPr lvl="0" rtl="0">
              <a:lnSpc>
                <a:spcPct val="200000"/>
              </a:lnSpc>
              <a:buNone/>
            </a:pPr>
            <a:r>
              <a:rPr lang="en" sz="2400"/>
              <a:t>			- Media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Costs, Benefits, and Policy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Costs</a:t>
            </a:r>
          </a:p>
          <a:p>
            <a:endParaRPr lang="en" sz="3600"/>
          </a:p>
          <a:p>
            <a:pPr marL="457200" lvl="0" indent="-342900" rtl="0"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Benefits</a:t>
            </a:r>
          </a:p>
          <a:p>
            <a:endParaRPr lang="en" sz="3600"/>
          </a:p>
          <a:p>
            <a:pPr marL="457200" lvl="0" indent="-342900" rtl="0">
              <a:buClr>
                <a:schemeClr val="dk2"/>
              </a:buClr>
              <a:buSzPct val="83333"/>
              <a:buFont typeface="Arial"/>
              <a:buChar char="•"/>
            </a:pPr>
            <a:r>
              <a:rPr lang="en" sz="3600"/>
              <a:t>Four Kinds of Policies</a:t>
            </a:r>
          </a:p>
          <a:p>
            <a:endParaRPr lang="en" sz="3600"/>
          </a:p>
          <a:p>
            <a:pPr lvl="0" rtl="0">
              <a:buNone/>
            </a:pPr>
            <a:r>
              <a:rPr lang="en" sz="2400"/>
              <a:t>	Majoritarian, Interest Group, Client, Entrepreneurial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Business Regulation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Economic power dominates political power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Money=Purchasing Political Power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Regulation of business does not always pit one group against another.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Labor Management Conflict is a good example of IG politics.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Client Politics also evident in Business Regulation.</a:t>
            </a:r>
          </a:p>
          <a:p>
            <a:pPr marL="457200" lvl="0" indent="-34290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Entrepreneurial politics are often evident in business regulation.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Perceptions, Beliefs, Interests, and Values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Perception affects politics.</a:t>
            </a:r>
          </a:p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Individuals and Groups</a:t>
            </a:r>
          </a:p>
          <a:p>
            <a:pPr marL="457200" lvl="0" indent="-4191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Values</a:t>
            </a:r>
          </a:p>
          <a:p>
            <a:pPr marL="457200" lvl="0" indent="-41910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The way People think makes a difference.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Macintosh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Policy Making in the Federal System</vt:lpstr>
      <vt:lpstr>Key Concepts</vt:lpstr>
      <vt:lpstr>Key Terms</vt:lpstr>
      <vt:lpstr>Setting The Political Agenda</vt:lpstr>
      <vt:lpstr>Costs, Benefits, and Policy</vt:lpstr>
      <vt:lpstr>Business Regulation</vt:lpstr>
      <vt:lpstr>Perceptions, Beliefs, Interests, and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Making in the Federal System</dc:title>
  <cp:lastModifiedBy>Teacher</cp:lastModifiedBy>
  <cp:revision>1</cp:revision>
  <dcterms:modified xsi:type="dcterms:W3CDTF">2013-05-05T19:14:32Z</dcterms:modified>
</cp:coreProperties>
</file>